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2550" y="-121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우리카드 공모전 제출 양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/>
          <p:cNvSpPr/>
          <p:nvPr userDrawn="1"/>
        </p:nvSpPr>
        <p:spPr>
          <a:xfrm>
            <a:off x="97956" y="736600"/>
            <a:ext cx="6610630" cy="318820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 userDrawn="1"/>
        </p:nvSpPr>
        <p:spPr>
          <a:xfrm>
            <a:off x="97956" y="4282208"/>
            <a:ext cx="6610630" cy="318820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 userDrawn="1"/>
        </p:nvSpPr>
        <p:spPr>
          <a:xfrm>
            <a:off x="97956" y="7827816"/>
            <a:ext cx="6610630" cy="195399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2DDD71B-DEBB-4FB8-AA8C-614C2C8135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10993" y="87193"/>
            <a:ext cx="1488576" cy="274724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900" spc="-150">
                <a:latin typeface="+mn-ea"/>
                <a:ea typeface="+mn-ea"/>
              </a:defRPr>
            </a:lvl1pPr>
          </a:lstStyle>
          <a:p>
            <a:pPr lvl="0"/>
            <a:endParaRPr lang="ko-KR" altLang="en-US" dirty="0"/>
          </a:p>
        </p:txBody>
      </p:sp>
      <p:sp>
        <p:nvSpPr>
          <p:cNvPr id="6" name="텍스트 개체 틀 5">
            <a:extLst>
              <a:ext uri="{FF2B5EF4-FFF2-40B4-BE49-F238E27FC236}">
                <a16:creationId xmlns:a16="http://schemas.microsoft.com/office/drawing/2014/main" id="{76942BE9-3B84-497C-AB95-6ACD685150B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4156" y="7952607"/>
            <a:ext cx="6474574" cy="1792951"/>
          </a:xfrm>
        </p:spPr>
        <p:txBody>
          <a:bodyPr anchor="t">
            <a:normAutofit/>
          </a:bodyPr>
          <a:lstStyle>
            <a:lvl1pPr marL="0" indent="0">
              <a:buNone/>
              <a:defRPr sz="825" spc="-150">
                <a:latin typeface="+mn-ea"/>
                <a:ea typeface="+mn-ea"/>
              </a:defRPr>
            </a:lvl1pPr>
          </a:lstStyle>
          <a:p>
            <a:pPr lvl="0"/>
            <a:endParaRPr lang="ko-KR" altLang="en-US" dirty="0"/>
          </a:p>
        </p:txBody>
      </p: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D8ED581A-990A-4959-8FE2-DFEA7E2DBB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58051" y="87193"/>
            <a:ext cx="1488576" cy="274724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900" spc="-150">
                <a:latin typeface="+mn-ea"/>
                <a:ea typeface="+mn-ea"/>
              </a:defRPr>
            </a:lvl1pPr>
          </a:lstStyle>
          <a:p>
            <a:pPr lvl="0"/>
            <a:endParaRPr lang="ko-KR" altLang="en-US" dirty="0"/>
          </a:p>
        </p:txBody>
      </p:sp>
      <p:pic>
        <p:nvPicPr>
          <p:cNvPr id="2" name="그림 1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7991" y="120004"/>
            <a:ext cx="950595" cy="224686"/>
          </a:xfrm>
          <a:prstGeom prst="rect">
            <a:avLst/>
          </a:prstGeom>
        </p:spPr>
      </p:pic>
      <p:cxnSp>
        <p:nvCxnSpPr>
          <p:cNvPr id="5" name="직선 연결선 4"/>
          <p:cNvCxnSpPr/>
          <p:nvPr userDrawn="1"/>
        </p:nvCxnSpPr>
        <p:spPr>
          <a:xfrm>
            <a:off x="0" y="427482"/>
            <a:ext cx="6858000" cy="0"/>
          </a:xfrm>
          <a:prstGeom prst="line">
            <a:avLst/>
          </a:prstGeom>
          <a:ln w="41275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 userDrawn="1"/>
        </p:nvSpPr>
        <p:spPr>
          <a:xfrm>
            <a:off x="97956" y="506010"/>
            <a:ext cx="28509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250" marR="0" lvl="0" indent="-952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ko-KR" altLang="en-US" sz="900" b="1" dirty="0">
                <a:latin typeface="+mn-ea"/>
                <a:ea typeface="+mn-ea"/>
              </a:rPr>
              <a:t>캐릭터 디자인</a:t>
            </a:r>
            <a:r>
              <a:rPr lang="ko-KR" altLang="en-US" sz="900" b="1" baseline="0" dirty="0">
                <a:latin typeface="+mn-ea"/>
                <a:ea typeface="+mn-ea"/>
              </a:rPr>
              <a:t> </a:t>
            </a:r>
            <a:r>
              <a:rPr lang="en-US" altLang="ko-KR" sz="900" b="1" dirty="0">
                <a:latin typeface="+mn-ea"/>
                <a:ea typeface="+mn-ea"/>
              </a:rPr>
              <a:t>(</a:t>
            </a:r>
            <a:r>
              <a:rPr lang="ko-KR" altLang="en-US" sz="900" b="1" dirty="0">
                <a:latin typeface="+mn-ea"/>
                <a:ea typeface="+mn-ea"/>
              </a:rPr>
              <a:t>기본형 전면</a:t>
            </a:r>
            <a:r>
              <a:rPr lang="en-US" altLang="ko-KR" sz="900" b="1" dirty="0">
                <a:latin typeface="+mn-ea"/>
                <a:ea typeface="+mn-ea"/>
              </a:rPr>
              <a:t>/</a:t>
            </a:r>
            <a:r>
              <a:rPr lang="ko-KR" altLang="en-US" sz="900" b="1" dirty="0">
                <a:latin typeface="+mn-ea"/>
                <a:ea typeface="+mn-ea"/>
              </a:rPr>
              <a:t>측면</a:t>
            </a:r>
            <a:r>
              <a:rPr lang="en-US" altLang="ko-KR" sz="900" b="1" dirty="0">
                <a:latin typeface="+mn-ea"/>
                <a:ea typeface="+mn-ea"/>
              </a:rPr>
              <a:t>/</a:t>
            </a:r>
            <a:r>
              <a:rPr lang="ko-KR" altLang="en-US" sz="900" b="1" dirty="0">
                <a:latin typeface="+mn-ea"/>
                <a:ea typeface="+mn-ea"/>
              </a:rPr>
              <a:t>후면 </a:t>
            </a:r>
            <a:r>
              <a:rPr lang="en-US" altLang="ko-KR" sz="900" b="1" dirty="0">
                <a:latin typeface="+mn-ea"/>
                <a:ea typeface="+mn-ea"/>
              </a:rPr>
              <a:t>3</a:t>
            </a:r>
            <a:r>
              <a:rPr lang="ko-KR" altLang="en-US" sz="900" b="1" dirty="0">
                <a:latin typeface="+mn-ea"/>
                <a:ea typeface="+mn-ea"/>
              </a:rPr>
              <a:t>종</a:t>
            </a:r>
            <a:r>
              <a:rPr lang="en-US" altLang="ko-KR" sz="900" b="1" dirty="0">
                <a:latin typeface="+mn-ea"/>
                <a:ea typeface="+mn-ea"/>
              </a:rPr>
              <a:t>)</a:t>
            </a:r>
            <a:endParaRPr lang="ko-KR" altLang="en-US" sz="900" b="1" dirty="0">
              <a:latin typeface="+mn-ea"/>
              <a:ea typeface="+mn-ea"/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97956" y="4057361"/>
            <a:ext cx="20356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250" marR="0" lvl="0" indent="-952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ko-KR" altLang="en-US" sz="900" b="1" dirty="0">
                <a:latin typeface="+mn-ea"/>
                <a:ea typeface="+mn-ea"/>
              </a:rPr>
              <a:t>캐릭터 응용 동작 </a:t>
            </a:r>
            <a:r>
              <a:rPr lang="en-US" altLang="ko-KR" sz="900" b="1" dirty="0">
                <a:latin typeface="+mn-ea"/>
                <a:ea typeface="+mn-ea"/>
              </a:rPr>
              <a:t>(2</a:t>
            </a:r>
            <a:r>
              <a:rPr lang="ko-KR" altLang="en-US" sz="900" b="1" dirty="0">
                <a:latin typeface="+mn-ea"/>
                <a:ea typeface="+mn-ea"/>
              </a:rPr>
              <a:t>종 이상</a:t>
            </a:r>
            <a:r>
              <a:rPr lang="en-US" altLang="ko-KR" sz="900" b="1" dirty="0">
                <a:latin typeface="+mn-ea"/>
                <a:ea typeface="+mn-ea"/>
              </a:rPr>
              <a:t>)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97956" y="7596092"/>
            <a:ext cx="20356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250" marR="0" lvl="0" indent="-952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ko-KR" altLang="en-US" sz="900" b="1" dirty="0">
                <a:latin typeface="+mn-ea"/>
                <a:ea typeface="+mn-ea"/>
              </a:rPr>
              <a:t>캐릭터 특징 및 스토리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1018022" y="870244"/>
            <a:ext cx="812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ko-KR" altLang="en-US" sz="900" b="0" dirty="0">
                <a:latin typeface="+mn-ea"/>
                <a:ea typeface="+mn-ea"/>
              </a:rPr>
              <a:t>전면</a:t>
            </a:r>
            <a:r>
              <a:rPr lang="en-US" altLang="ko-KR" sz="900" b="0" dirty="0">
                <a:latin typeface="+mn-ea"/>
                <a:ea typeface="+mn-ea"/>
              </a:rPr>
              <a:t>(</a:t>
            </a:r>
            <a:r>
              <a:rPr lang="ko-KR" altLang="en-US" sz="900" b="0" dirty="0">
                <a:latin typeface="+mn-ea"/>
                <a:ea typeface="+mn-ea"/>
              </a:rPr>
              <a:t>앞</a:t>
            </a:r>
            <a:r>
              <a:rPr lang="en-US" altLang="ko-KR" sz="900" b="0" dirty="0">
                <a:latin typeface="+mn-ea"/>
                <a:ea typeface="+mn-ea"/>
              </a:rPr>
              <a:t>)</a:t>
            </a:r>
            <a:endParaRPr lang="ko-KR" altLang="en-US" sz="900" b="0" dirty="0">
              <a:latin typeface="+mn-ea"/>
              <a:ea typeface="+mn-ea"/>
            </a:endParaRPr>
          </a:p>
        </p:txBody>
      </p:sp>
      <p:sp>
        <p:nvSpPr>
          <p:cNvPr id="22" name="TextBox 21"/>
          <p:cNvSpPr txBox="1"/>
          <p:nvPr userDrawn="1"/>
        </p:nvSpPr>
        <p:spPr>
          <a:xfrm>
            <a:off x="3022600" y="870244"/>
            <a:ext cx="812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ko-KR" altLang="en-US" sz="900" b="0" dirty="0">
                <a:latin typeface="+mn-ea"/>
                <a:ea typeface="+mn-ea"/>
              </a:rPr>
              <a:t>측면</a:t>
            </a:r>
            <a:r>
              <a:rPr lang="en-US" altLang="ko-KR" sz="900" b="0" dirty="0">
                <a:latin typeface="+mn-ea"/>
                <a:ea typeface="+mn-ea"/>
              </a:rPr>
              <a:t>(</a:t>
            </a:r>
            <a:r>
              <a:rPr lang="ko-KR" altLang="en-US" sz="900" b="0" dirty="0">
                <a:latin typeface="+mn-ea"/>
                <a:ea typeface="+mn-ea"/>
              </a:rPr>
              <a:t>옆</a:t>
            </a:r>
            <a:r>
              <a:rPr lang="en-US" altLang="ko-KR" sz="900" b="0" dirty="0">
                <a:latin typeface="+mn-ea"/>
                <a:ea typeface="+mn-ea"/>
              </a:rPr>
              <a:t>)</a:t>
            </a:r>
            <a:endParaRPr lang="ko-KR" altLang="en-US" sz="900" b="0" dirty="0">
              <a:latin typeface="+mn-ea"/>
              <a:ea typeface="+mn-ea"/>
            </a:endParaRPr>
          </a:p>
        </p:txBody>
      </p:sp>
      <p:sp>
        <p:nvSpPr>
          <p:cNvPr id="23" name="TextBox 22"/>
          <p:cNvSpPr txBox="1"/>
          <p:nvPr userDrawn="1"/>
        </p:nvSpPr>
        <p:spPr>
          <a:xfrm>
            <a:off x="5027178" y="870244"/>
            <a:ext cx="812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ko-KR" altLang="en-US" sz="900" b="0" dirty="0">
                <a:latin typeface="+mn-ea"/>
                <a:ea typeface="+mn-ea"/>
              </a:rPr>
              <a:t>후면</a:t>
            </a:r>
            <a:r>
              <a:rPr lang="en-US" altLang="ko-KR" sz="900" b="0" dirty="0">
                <a:latin typeface="+mn-ea"/>
                <a:ea typeface="+mn-ea"/>
              </a:rPr>
              <a:t>(</a:t>
            </a:r>
            <a:r>
              <a:rPr lang="ko-KR" altLang="en-US" sz="900" b="0" dirty="0">
                <a:latin typeface="+mn-ea"/>
                <a:ea typeface="+mn-ea"/>
              </a:rPr>
              <a:t>뒤</a:t>
            </a:r>
            <a:r>
              <a:rPr lang="en-US" altLang="ko-KR" sz="900" b="0" dirty="0">
                <a:latin typeface="+mn-ea"/>
                <a:ea typeface="+mn-ea"/>
              </a:rPr>
              <a:t>)</a:t>
            </a:r>
            <a:endParaRPr lang="ko-KR" altLang="en-US" sz="900" b="0" dirty="0">
              <a:latin typeface="+mn-ea"/>
              <a:ea typeface="+mn-ea"/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40639" y="109139"/>
            <a:ext cx="134855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ko-KR" altLang="en-US" sz="900" b="1" dirty="0">
                <a:latin typeface="+mn-ea"/>
                <a:ea typeface="+mn-ea"/>
              </a:rPr>
              <a:t>제출자 성명 </a:t>
            </a:r>
            <a:r>
              <a:rPr lang="en-US" altLang="ko-KR" sz="900" b="1" dirty="0">
                <a:latin typeface="+mn-ea"/>
                <a:ea typeface="+mn-ea"/>
              </a:rPr>
              <a:t>: </a:t>
            </a:r>
            <a:endParaRPr lang="ko-KR" altLang="en-US" sz="900" b="1" dirty="0">
              <a:latin typeface="+mn-ea"/>
              <a:ea typeface="+mn-ea"/>
            </a:endParaRPr>
          </a:p>
        </p:txBody>
      </p:sp>
      <p:sp>
        <p:nvSpPr>
          <p:cNvPr id="26" name="TextBox 25"/>
          <p:cNvSpPr txBox="1"/>
          <p:nvPr userDrawn="1"/>
        </p:nvSpPr>
        <p:spPr>
          <a:xfrm>
            <a:off x="2669539" y="109139"/>
            <a:ext cx="1165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ko-KR" altLang="en-US" sz="900" b="1" dirty="0">
                <a:latin typeface="+mn-ea"/>
                <a:ea typeface="+mn-ea"/>
              </a:rPr>
              <a:t>캐릭터 이름 </a:t>
            </a:r>
            <a:r>
              <a:rPr lang="en-US" altLang="ko-KR" sz="900" b="1" dirty="0">
                <a:latin typeface="+mn-ea"/>
                <a:ea typeface="+mn-ea"/>
              </a:rPr>
              <a:t>:</a:t>
            </a:r>
            <a:endParaRPr lang="ko-KR" altLang="en-US" sz="900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69455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431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텍스트 개체 틀 1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19" name="텍스트 개체 틀 18"/>
          <p:cNvSpPr>
            <a:spLocks noGrp="1"/>
          </p:cNvSpPr>
          <p:nvPr>
            <p:ph type="body" sz="quarter" idx="11"/>
          </p:nvPr>
        </p:nvSpPr>
        <p:spPr>
          <a:xfrm>
            <a:off x="252412" y="7904982"/>
            <a:ext cx="6353175" cy="1792951"/>
          </a:xfrm>
        </p:spPr>
        <p:txBody>
          <a:bodyPr>
            <a:normAutofit/>
          </a:bodyPr>
          <a:lstStyle/>
          <a:p>
            <a:endParaRPr lang="ko-KR" altLang="en-US" sz="900" dirty="0"/>
          </a:p>
        </p:txBody>
      </p:sp>
      <p:sp>
        <p:nvSpPr>
          <p:cNvPr id="20" name="텍스트 개체 틀 1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74535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0</Words>
  <Application>Microsoft Office PowerPoint</Application>
  <PresentationFormat>A4 용지(210x297mm)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 HYOCHUL</dc:creator>
  <cp:lastModifiedBy>JUNG HYOCHUL</cp:lastModifiedBy>
  <cp:revision>7</cp:revision>
  <dcterms:created xsi:type="dcterms:W3CDTF">2020-05-19T02:40:03Z</dcterms:created>
  <dcterms:modified xsi:type="dcterms:W3CDTF">2020-05-19T07:30:07Z</dcterms:modified>
</cp:coreProperties>
</file>